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71" r:id="rId5"/>
    <p:sldId id="272" r:id="rId6"/>
    <p:sldId id="259" r:id="rId7"/>
    <p:sldId id="274" r:id="rId8"/>
    <p:sldId id="260" r:id="rId9"/>
    <p:sldId id="267" r:id="rId10"/>
    <p:sldId id="26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A939C-6E83-4B5E-B9F3-5DEE92F6C20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308EB-29AC-443F-8936-EA22D01B2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0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– 8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2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 – 22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– 19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- 23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8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3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 and Paul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Kenny – 17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9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5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8751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7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6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1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Touch of Fun – The Creation of Dr. Meme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Diedrich</a:t>
            </a:r>
          </a:p>
          <a:p>
            <a:r>
              <a:rPr lang="en-US" dirty="0" smtClean="0"/>
              <a:t>Paul Doody</a:t>
            </a:r>
          </a:p>
          <a:p>
            <a:r>
              <a:rPr lang="en-US" dirty="0" smtClean="0"/>
              <a:t>Alexander </a:t>
            </a:r>
            <a:r>
              <a:rPr lang="en-US" dirty="0" err="1" smtClean="0"/>
              <a:t>Rogic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28185" r="24644"/>
          <a:stretch/>
        </p:blipFill>
        <p:spPr>
          <a:xfrm>
            <a:off x="8406063" y="2412394"/>
            <a:ext cx="3337241" cy="44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10" t="19650" r="74348" b="20018"/>
          <a:stretch/>
        </p:blipFill>
        <p:spPr>
          <a:xfrm>
            <a:off x="7689672" y="401635"/>
            <a:ext cx="1793964" cy="3390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</a:p>
          <a:p>
            <a:r>
              <a:rPr lang="en-US" dirty="0" smtClean="0"/>
              <a:t>Enemy behavior</a:t>
            </a:r>
          </a:p>
          <a:p>
            <a:pPr lvl="1"/>
            <a:r>
              <a:rPr lang="en-US" dirty="0" smtClean="0"/>
              <a:t>Intentions and Actions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927" t="29152" r="9499" b="28597"/>
          <a:stretch/>
        </p:blipFill>
        <p:spPr>
          <a:xfrm>
            <a:off x="9785161" y="401635"/>
            <a:ext cx="1762405" cy="33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Movement/camera issues</a:t>
            </a:r>
          </a:p>
          <a:p>
            <a:r>
              <a:rPr lang="en-US" dirty="0" smtClean="0"/>
              <a:t>Commits wouldn’t push</a:t>
            </a:r>
          </a:p>
          <a:p>
            <a:r>
              <a:rPr lang="en-US" dirty="0" smtClean="0"/>
              <a:t>Collaborative issues and miscommunication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20349367">
            <a:off x="8354899" y="2657330"/>
            <a:ext cx="1620035" cy="219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1465505">
            <a:off x="8846498" y="3000757"/>
            <a:ext cx="1861353" cy="2518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5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Unique genre to touch screens</a:t>
            </a:r>
          </a:p>
          <a:p>
            <a:r>
              <a:rPr lang="en-US" dirty="0" smtClean="0"/>
              <a:t>To win? Survive the onslaught</a:t>
            </a:r>
          </a:p>
          <a:p>
            <a:r>
              <a:rPr lang="en-US" dirty="0" smtClean="0"/>
              <a:t>Avoid death and prevent the castle from being overrun</a:t>
            </a:r>
          </a:p>
          <a:p>
            <a:r>
              <a:rPr lang="en-US" dirty="0" smtClean="0"/>
              <a:t>Command troops and collect gear to aid your mission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2" r="58224"/>
          <a:stretch/>
        </p:blipFill>
        <p:spPr>
          <a:xfrm flipH="1">
            <a:off x="8239330" y="2507538"/>
            <a:ext cx="3952670" cy="4350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559096">
            <a:off x="8576448" y="3450841"/>
            <a:ext cx="1283129" cy="1703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do something unique; bring a new type of game to touch screen 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20983722">
            <a:off x="8124373" y="3705630"/>
            <a:ext cx="1377356" cy="1828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6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Developing for touch screen = limited user input</a:t>
            </a:r>
          </a:p>
          <a:p>
            <a:r>
              <a:rPr lang="en-US" dirty="0" smtClean="0"/>
              <a:t>Balancing items and enemies</a:t>
            </a:r>
          </a:p>
          <a:p>
            <a:r>
              <a:rPr lang="en-US" dirty="0" smtClean="0"/>
              <a:t>Establishing communication, collaboration, and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9" t="926" r="9445" b="90370"/>
          <a:stretch/>
        </p:blipFill>
        <p:spPr>
          <a:xfrm rot="429564">
            <a:off x="7549642" y="4058785"/>
            <a:ext cx="3267607" cy="2517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309"/>
            <a:ext cx="9905998" cy="709252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 err="1" smtClean="0"/>
              <a:t>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9" y="1014599"/>
            <a:ext cx="10118232" cy="55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GitHub – project sharing</a:t>
            </a:r>
            <a:endParaRPr lang="en-US" dirty="0"/>
          </a:p>
          <a:p>
            <a:r>
              <a:rPr lang="en-US" dirty="0" smtClean="0"/>
              <a:t>Unity </a:t>
            </a:r>
            <a:r>
              <a:rPr lang="en-US" dirty="0"/>
              <a:t>(C</a:t>
            </a:r>
            <a:r>
              <a:rPr lang="en-US" dirty="0" smtClean="0"/>
              <a:t>#) – programming</a:t>
            </a:r>
          </a:p>
          <a:p>
            <a:r>
              <a:rPr lang="en-US" dirty="0" smtClean="0"/>
              <a:t>Audacity – sound</a:t>
            </a:r>
            <a:endParaRPr lang="en-US" dirty="0"/>
          </a:p>
          <a:p>
            <a:r>
              <a:rPr lang="en-US" dirty="0" err="1" smtClean="0"/>
              <a:t>Mixamo</a:t>
            </a:r>
            <a:r>
              <a:rPr lang="en-US" dirty="0" smtClean="0"/>
              <a:t> – animations</a:t>
            </a:r>
            <a:endParaRPr lang="en-US" dirty="0"/>
          </a:p>
          <a:p>
            <a:r>
              <a:rPr lang="en-US" dirty="0" err="1" smtClean="0"/>
              <a:t>Soundation</a:t>
            </a:r>
            <a:r>
              <a:rPr lang="en-US" dirty="0" smtClean="0"/>
              <a:t> – music</a:t>
            </a:r>
            <a:endParaRPr lang="en-US" dirty="0"/>
          </a:p>
          <a:p>
            <a:r>
              <a:rPr lang="en-US" dirty="0" smtClean="0"/>
              <a:t>Blender – 3D models</a:t>
            </a:r>
            <a:endParaRPr lang="en-US" dirty="0"/>
          </a:p>
          <a:p>
            <a:r>
              <a:rPr lang="en-US" dirty="0"/>
              <a:t>Photoshop </a:t>
            </a:r>
            <a:r>
              <a:rPr lang="en-US" dirty="0" smtClean="0"/>
              <a:t>CC – 2D artwork and sprites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901338"/>
            <a:ext cx="5875264" cy="31871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b="2122"/>
          <a:stretch/>
        </p:blipFill>
        <p:spPr>
          <a:xfrm>
            <a:off x="9691718" y="2064608"/>
            <a:ext cx="2095628" cy="37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520"/>
            <a:ext cx="121920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290</TotalTime>
  <Words>215</Words>
  <Application>Microsoft Office PowerPoint</Application>
  <PresentationFormat>Widescreen</PresentationFormat>
  <Paragraphs>62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A Touch of Fun – The Creation of Dr. Meme</vt:lpstr>
      <vt:lpstr>Overview</vt:lpstr>
      <vt:lpstr>Idea Conception</vt:lpstr>
      <vt:lpstr>PowerPoint Presentation</vt:lpstr>
      <vt:lpstr>PowerPoint Presentation</vt:lpstr>
      <vt:lpstr>Design Challenges to Overcome</vt:lpstr>
      <vt:lpstr>Tools uSed</vt:lpstr>
      <vt:lpstr>Tools Used</vt:lpstr>
      <vt:lpstr>Inner Workings</vt:lpstr>
      <vt:lpstr>Inner Workings</vt:lpstr>
      <vt:lpstr>Creation Challenges to Overcome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Touch of Fun – The Creation of Dr. Meme</dc:title>
  <dc:creator>Kenneth Diedrich</dc:creator>
  <cp:lastModifiedBy>Kenneth Diedrich</cp:lastModifiedBy>
  <cp:revision>78</cp:revision>
  <dcterms:created xsi:type="dcterms:W3CDTF">2016-04-05T15:54:02Z</dcterms:created>
  <dcterms:modified xsi:type="dcterms:W3CDTF">2016-04-07T17:07:47Z</dcterms:modified>
</cp:coreProperties>
</file>